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402" autoAdjust="0"/>
  </p:normalViewPr>
  <p:slideViewPr>
    <p:cSldViewPr snapToGrid="0" snapToObjects="1">
      <p:cViewPr varScale="1">
        <p:scale>
          <a:sx n="90" d="100"/>
          <a:sy n="90" d="100"/>
        </p:scale>
        <p:origin x="-1008" y="-96"/>
      </p:cViewPr>
      <p:guideLst>
        <p:guide orient="horz" pos="206"/>
        <p:guide pos="512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20/5/18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57400</TotalTime>
  <Words>251</Words>
  <Application>Microsoft Macintosh PowerPoint</Application>
  <PresentationFormat>On-screen Show (4:3)</PresentationFormat>
  <Paragraphs>221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91</cp:revision>
  <cp:lastPrinted>2018-05-02T04:50:21Z</cp:lastPrinted>
  <dcterms:created xsi:type="dcterms:W3CDTF">2018-03-19T08:02:40Z</dcterms:created>
  <dcterms:modified xsi:type="dcterms:W3CDTF">2018-05-28T21:16:04Z</dcterms:modified>
</cp:coreProperties>
</file>